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66" r:id="rId21"/>
  </p:sldIdLst>
  <p:sldSz cx="12192000" cy="6858000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media/image1.png>
</file>

<file path=ppt/media/image10.jpe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069920" y="484560"/>
            <a:ext cx="10058040" cy="1608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Rockwel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1069920" y="2121480"/>
            <a:ext cx="10058040" cy="1931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Rockwel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1069920" y="4237200"/>
            <a:ext cx="10058040" cy="1931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Rockwel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069920" y="484560"/>
            <a:ext cx="10058040" cy="1608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Rockwel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1069920" y="2121480"/>
            <a:ext cx="4908240" cy="1931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Rockwel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6224040" y="2121480"/>
            <a:ext cx="4908240" cy="1931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Rockwel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1069920" y="4237200"/>
            <a:ext cx="4908240" cy="1931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Rockwel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6224040" y="4237200"/>
            <a:ext cx="4908240" cy="1931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Rockwel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069920" y="484560"/>
            <a:ext cx="10058040" cy="1608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Rockwel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1069920" y="2121480"/>
            <a:ext cx="3238560" cy="1931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Rockwel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4470840" y="2121480"/>
            <a:ext cx="3238560" cy="1931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Rockwel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7871760" y="2121480"/>
            <a:ext cx="3238560" cy="1931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Rockwel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1069920" y="4237200"/>
            <a:ext cx="3238560" cy="1931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Rockwel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4470840" y="4237200"/>
            <a:ext cx="3238560" cy="1931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Rockwel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7871760" y="4237200"/>
            <a:ext cx="3238560" cy="1931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Rockwel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1069920" y="484560"/>
            <a:ext cx="10058040" cy="1608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Rockwel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subTitle"/>
          </p:nvPr>
        </p:nvSpPr>
        <p:spPr>
          <a:xfrm>
            <a:off x="1069920" y="2121480"/>
            <a:ext cx="10058040" cy="4050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1069920" y="484560"/>
            <a:ext cx="10058040" cy="1608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Rockwel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/>
          </p:nvPr>
        </p:nvSpPr>
        <p:spPr>
          <a:xfrm>
            <a:off x="1069920" y="2121480"/>
            <a:ext cx="10058040" cy="4050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Rockwel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069920" y="484560"/>
            <a:ext cx="10058040" cy="1608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Rockwel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/>
          </p:nvPr>
        </p:nvSpPr>
        <p:spPr>
          <a:xfrm>
            <a:off x="1069920" y="2121480"/>
            <a:ext cx="4908240" cy="4050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Rockwel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/>
          </p:nvPr>
        </p:nvSpPr>
        <p:spPr>
          <a:xfrm>
            <a:off x="6224040" y="2121480"/>
            <a:ext cx="4908240" cy="4050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Rockwel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1069920" y="484560"/>
            <a:ext cx="10058040" cy="1608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Rockwel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subTitle"/>
          </p:nvPr>
        </p:nvSpPr>
        <p:spPr>
          <a:xfrm>
            <a:off x="1069920" y="484560"/>
            <a:ext cx="10058040" cy="7458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1069920" y="484560"/>
            <a:ext cx="10058040" cy="1608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Rockwel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/>
          </p:nvPr>
        </p:nvSpPr>
        <p:spPr>
          <a:xfrm>
            <a:off x="1069920" y="2121480"/>
            <a:ext cx="4908240" cy="1931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Rockwell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/>
          </p:nvPr>
        </p:nvSpPr>
        <p:spPr>
          <a:xfrm>
            <a:off x="6224040" y="2121480"/>
            <a:ext cx="4908240" cy="4050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Rockwell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/>
          </p:nvPr>
        </p:nvSpPr>
        <p:spPr>
          <a:xfrm>
            <a:off x="1069920" y="4237200"/>
            <a:ext cx="4908240" cy="1931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Rockwel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069920" y="484560"/>
            <a:ext cx="10058040" cy="1608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Rockwel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1069920" y="2121480"/>
            <a:ext cx="10058040" cy="4050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1069920" y="484560"/>
            <a:ext cx="10058040" cy="1608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Rockwel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/>
          </p:nvPr>
        </p:nvSpPr>
        <p:spPr>
          <a:xfrm>
            <a:off x="1069920" y="2121480"/>
            <a:ext cx="4908240" cy="4050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Rockwel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/>
          </p:nvPr>
        </p:nvSpPr>
        <p:spPr>
          <a:xfrm>
            <a:off x="6224040" y="2121480"/>
            <a:ext cx="4908240" cy="1931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Rockwel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/>
          </p:nvPr>
        </p:nvSpPr>
        <p:spPr>
          <a:xfrm>
            <a:off x="6224040" y="4237200"/>
            <a:ext cx="4908240" cy="1931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Rockwel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1069920" y="484560"/>
            <a:ext cx="10058040" cy="1608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Rockwel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/>
          </p:nvPr>
        </p:nvSpPr>
        <p:spPr>
          <a:xfrm>
            <a:off x="1069920" y="2121480"/>
            <a:ext cx="4908240" cy="1931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Rockwel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/>
          </p:nvPr>
        </p:nvSpPr>
        <p:spPr>
          <a:xfrm>
            <a:off x="6224040" y="2121480"/>
            <a:ext cx="4908240" cy="1931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Rockwel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/>
          </p:nvPr>
        </p:nvSpPr>
        <p:spPr>
          <a:xfrm>
            <a:off x="1069920" y="4237200"/>
            <a:ext cx="10058040" cy="1931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Rockwel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1069920" y="484560"/>
            <a:ext cx="10058040" cy="1608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Rockwel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1069920" y="2121480"/>
            <a:ext cx="10058040" cy="1931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Rockwel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1069920" y="4237200"/>
            <a:ext cx="10058040" cy="1931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Rockwel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1069920" y="484560"/>
            <a:ext cx="10058040" cy="1608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Rockwel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/>
          </p:nvPr>
        </p:nvSpPr>
        <p:spPr>
          <a:xfrm>
            <a:off x="1069920" y="2121480"/>
            <a:ext cx="4908240" cy="1931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Rockwel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/>
          </p:nvPr>
        </p:nvSpPr>
        <p:spPr>
          <a:xfrm>
            <a:off x="6224040" y="2121480"/>
            <a:ext cx="4908240" cy="1931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Rockwell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/>
          </p:nvPr>
        </p:nvSpPr>
        <p:spPr>
          <a:xfrm>
            <a:off x="1069920" y="4237200"/>
            <a:ext cx="4908240" cy="1931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Rockwell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/>
          </p:nvPr>
        </p:nvSpPr>
        <p:spPr>
          <a:xfrm>
            <a:off x="6224040" y="4237200"/>
            <a:ext cx="4908240" cy="1931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Rockwel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1069920" y="484560"/>
            <a:ext cx="10058040" cy="1608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Rockwel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/>
          </p:nvPr>
        </p:nvSpPr>
        <p:spPr>
          <a:xfrm>
            <a:off x="1069920" y="2121480"/>
            <a:ext cx="3238560" cy="1931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Rockwell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/>
          </p:nvPr>
        </p:nvSpPr>
        <p:spPr>
          <a:xfrm>
            <a:off x="4470840" y="2121480"/>
            <a:ext cx="3238560" cy="1931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Rockwell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/>
          </p:nvPr>
        </p:nvSpPr>
        <p:spPr>
          <a:xfrm>
            <a:off x="7871760" y="2121480"/>
            <a:ext cx="3238560" cy="1931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Rockwell"/>
            </a:endParaRPr>
          </a:p>
        </p:txBody>
      </p:sp>
      <p:sp>
        <p:nvSpPr>
          <p:cNvPr id="82" name="PlaceHolder 5"/>
          <p:cNvSpPr>
            <a:spLocks noGrp="1"/>
          </p:cNvSpPr>
          <p:nvPr>
            <p:ph/>
          </p:nvPr>
        </p:nvSpPr>
        <p:spPr>
          <a:xfrm>
            <a:off x="1069920" y="4237200"/>
            <a:ext cx="3238560" cy="1931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Rockwell"/>
            </a:endParaRPr>
          </a:p>
        </p:txBody>
      </p:sp>
      <p:sp>
        <p:nvSpPr>
          <p:cNvPr id="83" name="PlaceHolder 6"/>
          <p:cNvSpPr>
            <a:spLocks noGrp="1"/>
          </p:cNvSpPr>
          <p:nvPr>
            <p:ph/>
          </p:nvPr>
        </p:nvSpPr>
        <p:spPr>
          <a:xfrm>
            <a:off x="4470840" y="4237200"/>
            <a:ext cx="3238560" cy="1931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Rockwell"/>
            </a:endParaRPr>
          </a:p>
        </p:txBody>
      </p:sp>
      <p:sp>
        <p:nvSpPr>
          <p:cNvPr id="84" name="PlaceHolder 7"/>
          <p:cNvSpPr>
            <a:spLocks noGrp="1"/>
          </p:cNvSpPr>
          <p:nvPr>
            <p:ph/>
          </p:nvPr>
        </p:nvSpPr>
        <p:spPr>
          <a:xfrm>
            <a:off x="7871760" y="4237200"/>
            <a:ext cx="3238560" cy="1931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Rockwel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E62A4-C550-4FA7-B807-F6562335568C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03A65-435E-483E-A37E-AC6AA92998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5628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069920" y="484560"/>
            <a:ext cx="10058040" cy="1608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Rockwel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1069920" y="2121480"/>
            <a:ext cx="10058040" cy="4050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Rockwel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069920" y="484560"/>
            <a:ext cx="10058040" cy="1608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Rockwel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1069920" y="2121480"/>
            <a:ext cx="4908240" cy="4050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Rockwel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6224040" y="2121480"/>
            <a:ext cx="4908240" cy="4050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Rockwel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069920" y="484560"/>
            <a:ext cx="10058040" cy="1608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Rockwel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1069920" y="484560"/>
            <a:ext cx="10058040" cy="7458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069920" y="484560"/>
            <a:ext cx="10058040" cy="1608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Rockwel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1069920" y="2121480"/>
            <a:ext cx="4908240" cy="1931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Rockwel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6224040" y="2121480"/>
            <a:ext cx="4908240" cy="4050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Rockwel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1069920" y="4237200"/>
            <a:ext cx="4908240" cy="1931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Rockwel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069920" y="484560"/>
            <a:ext cx="10058040" cy="1608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Rockwel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1069920" y="2121480"/>
            <a:ext cx="4908240" cy="4050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Rockwel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6224040" y="2121480"/>
            <a:ext cx="4908240" cy="1931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Rockwel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6224040" y="4237200"/>
            <a:ext cx="4908240" cy="1931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Rockwel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069920" y="484560"/>
            <a:ext cx="10058040" cy="1608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Rockwel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1069920" y="2121480"/>
            <a:ext cx="4908240" cy="1931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Rockwel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224040" y="2121480"/>
            <a:ext cx="4908240" cy="1931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Rockwel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1069920" y="4237200"/>
            <a:ext cx="10058040" cy="1931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Rockwel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6000" b="0" strike="noStrike" spc="-1">
                <a:solidFill>
                  <a:srgbClr val="000000"/>
                </a:solidFill>
                <a:latin typeface="Calibri Light"/>
              </a:rPr>
              <a:t>Click to edit Master title style</a:t>
            </a:r>
            <a:endParaRPr lang="en-US" sz="6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fld id="{1D8C5A9E-1C3B-47A7-9E6E-549EF8FE30C8}" type="datetime">
              <a:rPr lang="en-US" sz="1200" b="0" strike="noStrike" spc="-1">
                <a:solidFill>
                  <a:srgbClr val="8B8B8B"/>
                </a:solidFill>
                <a:latin typeface="Calibri"/>
              </a:rPr>
              <a:t>2/17/2022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endParaRPr lang="en-US" sz="2400" b="0" strike="noStrike" spc="-1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E615E2E8-CE94-4F94-A0DD-A307BCC6C2CA}" type="slidenum">
              <a:rPr lang="en-US" sz="1200" b="0" strike="noStrike" spc="-1">
                <a:solidFill>
                  <a:srgbClr val="8B8B8B"/>
                </a:solidFill>
                <a:latin typeface="Calibri"/>
              </a:rPr>
              <a:t>‹#›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6"/>
          <p:cNvGrpSpPr/>
          <p:nvPr/>
        </p:nvGrpSpPr>
        <p:grpSpPr>
          <a:xfrm>
            <a:off x="11401560" y="6229800"/>
            <a:ext cx="456840" cy="456840"/>
            <a:chOff x="11401560" y="6229800"/>
            <a:chExt cx="456840" cy="456840"/>
          </a:xfrm>
        </p:grpSpPr>
        <p:sp>
          <p:nvSpPr>
            <p:cNvPr id="42" name="Oval 7"/>
            <p:cNvSpPr/>
            <p:nvPr/>
          </p:nvSpPr>
          <p:spPr>
            <a:xfrm>
              <a:off x="11401560" y="6229800"/>
              <a:ext cx="456840" cy="456840"/>
            </a:xfrm>
            <a:prstGeom prst="ellipse">
              <a:avLst/>
            </a:prstGeom>
            <a:blipFill rotWithShape="0">
              <a:blip r:embed="rId15"/>
              <a:srcRect/>
              <a:tile/>
            </a:blipFill>
            <a:ln w="254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3" name="Oval 8"/>
            <p:cNvSpPr/>
            <p:nvPr/>
          </p:nvSpPr>
          <p:spPr>
            <a:xfrm>
              <a:off x="11431080" y="6258960"/>
              <a:ext cx="398520" cy="398520"/>
            </a:xfrm>
            <a:prstGeom prst="ellipse">
              <a:avLst/>
            </a:prstGeom>
            <a:noFill/>
            <a:ln w="1270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1069920" y="484560"/>
            <a:ext cx="10058040" cy="16088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5400" b="0" strike="noStrike" cap="all" spc="-1">
                <a:latin typeface="Rockwell Condensed"/>
              </a:rPr>
              <a:t>Click to edit Master title style</a:t>
            </a:r>
            <a:endParaRPr lang="en-US" sz="5400" b="0" strike="noStrike" spc="-1">
              <a:solidFill>
                <a:srgbClr val="000000"/>
              </a:solidFill>
              <a:latin typeface="Rockwel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1069920" y="2121480"/>
            <a:ext cx="10058040" cy="40503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182880" indent="-182880">
              <a:lnSpc>
                <a:spcPct val="90000"/>
              </a:lnSpc>
              <a:spcBef>
                <a:spcPts val="1199"/>
              </a:spcBef>
              <a:buClr>
                <a:srgbClr val="9E3611"/>
              </a:buClr>
              <a:buSzPct val="85000"/>
              <a:buFont typeface="Wingdings" charset="2"/>
              <a:buChar char=""/>
            </a:pPr>
            <a:r>
              <a:rPr lang="en-US" sz="2000" b="0" strike="noStrike" spc="-1">
                <a:solidFill>
                  <a:srgbClr val="000000"/>
                </a:solidFill>
                <a:latin typeface="Rockwell"/>
              </a:rPr>
              <a:t>Edit Master text styles</a:t>
            </a:r>
          </a:p>
          <a:p>
            <a:pPr marL="457200" lvl="1" indent="-182880">
              <a:lnSpc>
                <a:spcPct val="90000"/>
              </a:lnSpc>
              <a:spcBef>
                <a:spcPts val="400"/>
              </a:spcBef>
              <a:spcAft>
                <a:spcPts val="201"/>
              </a:spcAft>
              <a:buClr>
                <a:srgbClr val="9E3611"/>
              </a:buClr>
              <a:buSzPct val="85000"/>
              <a:buFont typeface="Wingdings" charset="2"/>
              <a:buChar char=""/>
            </a:pPr>
            <a:r>
              <a:rPr lang="en-US" sz="1800" b="0" strike="noStrike" spc="-1">
                <a:solidFill>
                  <a:srgbClr val="000000"/>
                </a:solidFill>
                <a:latin typeface="Rockwell"/>
              </a:rPr>
              <a:t>Second level</a:t>
            </a:r>
          </a:p>
          <a:p>
            <a:pPr marL="731520" lvl="2" indent="-182880">
              <a:lnSpc>
                <a:spcPct val="90000"/>
              </a:lnSpc>
              <a:spcBef>
                <a:spcPts val="400"/>
              </a:spcBef>
              <a:spcAft>
                <a:spcPts val="201"/>
              </a:spcAft>
              <a:buClr>
                <a:srgbClr val="9E3611"/>
              </a:buClr>
              <a:buSzPct val="85000"/>
              <a:buFont typeface="Wingdings" charset="2"/>
              <a:buChar char=""/>
            </a:pPr>
            <a:r>
              <a:rPr lang="en-US" sz="1600" b="0" strike="noStrike" spc="-1">
                <a:solidFill>
                  <a:srgbClr val="000000"/>
                </a:solidFill>
                <a:latin typeface="Rockwell"/>
              </a:rPr>
              <a:t>Third level</a:t>
            </a:r>
          </a:p>
          <a:p>
            <a:pPr marL="1005840" lvl="3" indent="-182880">
              <a:lnSpc>
                <a:spcPct val="90000"/>
              </a:lnSpc>
              <a:spcBef>
                <a:spcPts val="400"/>
              </a:spcBef>
              <a:spcAft>
                <a:spcPts val="201"/>
              </a:spcAft>
              <a:buClr>
                <a:srgbClr val="9E3611"/>
              </a:buClr>
              <a:buSzPct val="85000"/>
              <a:buFont typeface="Wingdings" charset="2"/>
              <a:buChar char=""/>
            </a:pPr>
            <a:r>
              <a:rPr lang="en-US" sz="1600" b="0" strike="noStrike" spc="-1">
                <a:solidFill>
                  <a:srgbClr val="000000"/>
                </a:solidFill>
                <a:latin typeface="Rockwell"/>
              </a:rPr>
              <a:t>Fourth level</a:t>
            </a:r>
          </a:p>
          <a:p>
            <a:pPr marL="1280160" lvl="4" indent="-182880">
              <a:lnSpc>
                <a:spcPct val="90000"/>
              </a:lnSpc>
              <a:spcBef>
                <a:spcPts val="400"/>
              </a:spcBef>
              <a:spcAft>
                <a:spcPts val="201"/>
              </a:spcAft>
              <a:buClr>
                <a:srgbClr val="9E3611"/>
              </a:buClr>
              <a:buSzPct val="85000"/>
              <a:buFont typeface="Wingdings" charset="2"/>
              <a:buChar char=""/>
            </a:pPr>
            <a:r>
              <a:rPr lang="en-US" sz="1600" b="0" strike="noStrike" spc="-1">
                <a:solidFill>
                  <a:srgbClr val="000000"/>
                </a:solidFill>
                <a:latin typeface="Rockwell"/>
              </a:rPr>
              <a:t>Fifth level</a:t>
            </a:r>
          </a:p>
        </p:txBody>
      </p:sp>
      <p:sp>
        <p:nvSpPr>
          <p:cNvPr id="46" name="PlaceHolder 3"/>
          <p:cNvSpPr>
            <a:spLocks noGrp="1"/>
          </p:cNvSpPr>
          <p:nvPr>
            <p:ph type="dt"/>
          </p:nvPr>
        </p:nvSpPr>
        <p:spPr>
          <a:xfrm>
            <a:off x="7964280" y="6272640"/>
            <a:ext cx="327312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6FCCFDDD-6CA5-4AC1-8050-0436CCFDD36A}" type="datetime">
              <a:rPr lang="en-US" sz="1100" b="0" strike="noStrike" spc="-1">
                <a:solidFill>
                  <a:srgbClr val="696464"/>
                </a:solidFill>
                <a:latin typeface="Rockwell"/>
              </a:rPr>
              <a:t>2/17/2022</a:t>
            </a:fld>
            <a:endParaRPr lang="en-US" sz="1100" b="0" strike="noStrike" spc="-1">
              <a:latin typeface="Times New Roman"/>
            </a:endParaRPr>
          </a:p>
        </p:txBody>
      </p:sp>
      <p:sp>
        <p:nvSpPr>
          <p:cNvPr id="47" name="PlaceHolder 4"/>
          <p:cNvSpPr>
            <a:spLocks noGrp="1"/>
          </p:cNvSpPr>
          <p:nvPr>
            <p:ph type="ftr"/>
          </p:nvPr>
        </p:nvSpPr>
        <p:spPr>
          <a:xfrm>
            <a:off x="1088280" y="6272640"/>
            <a:ext cx="632736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endParaRPr lang="en-US" sz="2400" b="0" strike="noStrike" spc="-1">
              <a:latin typeface="Times New Roman"/>
            </a:endParaRPr>
          </a:p>
        </p:txBody>
      </p:sp>
      <p:sp>
        <p:nvSpPr>
          <p:cNvPr id="48" name="PlaceHolder 5"/>
          <p:cNvSpPr>
            <a:spLocks noGrp="1"/>
          </p:cNvSpPr>
          <p:nvPr>
            <p:ph type="sldNum"/>
          </p:nvPr>
        </p:nvSpPr>
        <p:spPr>
          <a:xfrm>
            <a:off x="11311200" y="6272640"/>
            <a:ext cx="63972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fld id="{7233FDF9-DBC0-4479-9783-BF9065B3A8AB}" type="slidenum">
              <a:rPr lang="en-US" sz="1400" b="1" strike="noStrike" spc="-1">
                <a:solidFill>
                  <a:srgbClr val="FFFFFF"/>
                </a:solidFill>
                <a:latin typeface="Rockwell Condensed"/>
              </a:rPr>
              <a:t>‹#›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tangle 21"/>
          <p:cNvSpPr/>
          <p:nvPr/>
        </p:nvSpPr>
        <p:spPr>
          <a:xfrm>
            <a:off x="0" y="0"/>
            <a:ext cx="12191760" cy="6856920"/>
          </a:xfrm>
          <a:prstGeom prst="rect">
            <a:avLst/>
          </a:prstGeom>
          <a:solidFill>
            <a:srgbClr val="404040"/>
          </a:solidFill>
          <a:ln>
            <a:solidFill>
              <a:srgbClr val="4372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765000" y="3499200"/>
            <a:ext cx="6053040" cy="24242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400" b="1" strike="noStrike" spc="-1">
                <a:solidFill>
                  <a:srgbClr val="FFFFFF"/>
                </a:solidFill>
                <a:latin typeface="Calibri Light"/>
              </a:rPr>
              <a:t>Hunger Express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7" name="Freeform: Shape 23"/>
          <p:cNvSpPr/>
          <p:nvPr/>
        </p:nvSpPr>
        <p:spPr>
          <a:xfrm>
            <a:off x="3476160" y="720"/>
            <a:ext cx="4349520" cy="3142440"/>
          </a:xfrm>
          <a:custGeom>
            <a:avLst/>
            <a:gdLst/>
            <a:ahLst/>
            <a:cxnLst/>
            <a:rect l="l" t="t" r="r" b="b"/>
            <a:pathLst>
              <a:path w="4349752" h="3142889">
                <a:moveTo>
                  <a:pt x="229420" y="0"/>
                </a:moveTo>
                <a:lnTo>
                  <a:pt x="4120333" y="0"/>
                </a:lnTo>
                <a:lnTo>
                  <a:pt x="4178840" y="121453"/>
                </a:lnTo>
                <a:cubicBezTo>
                  <a:pt x="4288894" y="381652"/>
                  <a:pt x="4349752" y="667725"/>
                  <a:pt x="4349752" y="968013"/>
                </a:cubicBezTo>
                <a:cubicBezTo>
                  <a:pt x="4349752" y="2169164"/>
                  <a:pt x="3376027" y="3142889"/>
                  <a:pt x="2174876" y="3142889"/>
                </a:cubicBezTo>
                <a:cubicBezTo>
                  <a:pt x="973725" y="3142889"/>
                  <a:pt x="0" y="2169164"/>
                  <a:pt x="0" y="968013"/>
                </a:cubicBezTo>
                <a:cubicBezTo>
                  <a:pt x="0" y="667725"/>
                  <a:pt x="60858" y="381652"/>
                  <a:pt x="170913" y="12145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8" name="Freeform: Shape 25"/>
          <p:cNvSpPr/>
          <p:nvPr/>
        </p:nvSpPr>
        <p:spPr>
          <a:xfrm>
            <a:off x="7653600" y="1421280"/>
            <a:ext cx="4537800" cy="5436360"/>
          </a:xfrm>
          <a:custGeom>
            <a:avLst/>
            <a:gdLst/>
            <a:ahLst/>
            <a:cxnLst/>
            <a:rect l="l" t="t" r="r" b="b"/>
            <a:pathLst>
              <a:path w="4538241" h="5436644">
                <a:moveTo>
                  <a:pt x="3084645" y="0"/>
                </a:moveTo>
                <a:cubicBezTo>
                  <a:pt x="3510546" y="0"/>
                  <a:pt x="3916286" y="86315"/>
                  <a:pt x="4285328" y="242407"/>
                </a:cubicBezTo>
                <a:lnTo>
                  <a:pt x="4538241" y="364242"/>
                </a:lnTo>
                <a:lnTo>
                  <a:pt x="4538241" y="5436644"/>
                </a:lnTo>
                <a:lnTo>
                  <a:pt x="1091428" y="5436644"/>
                </a:lnTo>
                <a:lnTo>
                  <a:pt x="903472" y="5265818"/>
                </a:lnTo>
                <a:cubicBezTo>
                  <a:pt x="345261" y="4707608"/>
                  <a:pt x="0" y="3936446"/>
                  <a:pt x="0" y="3084645"/>
                </a:cubicBezTo>
                <a:cubicBezTo>
                  <a:pt x="0" y="1381043"/>
                  <a:pt x="1381043" y="0"/>
                  <a:pt x="3084645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9" name="Freeform: Shape 27"/>
          <p:cNvSpPr/>
          <p:nvPr/>
        </p:nvSpPr>
        <p:spPr>
          <a:xfrm>
            <a:off x="3639240" y="0"/>
            <a:ext cx="4023000" cy="2979720"/>
          </a:xfrm>
          <a:custGeom>
            <a:avLst/>
            <a:gdLst/>
            <a:ahLst/>
            <a:cxnLst/>
            <a:rect l="l" t="t" r="r" b="b"/>
            <a:pathLst>
              <a:path w="4023360" h="2980240">
                <a:moveTo>
                  <a:pt x="248676" y="0"/>
                </a:moveTo>
                <a:lnTo>
                  <a:pt x="3774684" y="0"/>
                </a:lnTo>
                <a:lnTo>
                  <a:pt x="3780561" y="9674"/>
                </a:lnTo>
                <a:cubicBezTo>
                  <a:pt x="3935405" y="294716"/>
                  <a:pt x="4023360" y="621366"/>
                  <a:pt x="4023360" y="968560"/>
                </a:cubicBezTo>
                <a:cubicBezTo>
                  <a:pt x="4023360" y="2079580"/>
                  <a:pt x="3122700" y="2980240"/>
                  <a:pt x="2011680" y="2980240"/>
                </a:cubicBezTo>
                <a:cubicBezTo>
                  <a:pt x="900660" y="2980240"/>
                  <a:pt x="0" y="2079580"/>
                  <a:pt x="0" y="968560"/>
                </a:cubicBezTo>
                <a:cubicBezTo>
                  <a:pt x="0" y="621366"/>
                  <a:pt x="87955" y="294716"/>
                  <a:pt x="242799" y="967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0" name="PlaceHolder 2"/>
          <p:cNvSpPr>
            <a:spLocks noGrp="1"/>
          </p:cNvSpPr>
          <p:nvPr>
            <p:ph type="subTitle"/>
          </p:nvPr>
        </p:nvSpPr>
        <p:spPr>
          <a:xfrm>
            <a:off x="3476160" y="355320"/>
            <a:ext cx="4349520" cy="24577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Presentation On Class Diagram</a:t>
            </a:r>
            <a:endParaRPr lang="en-US" sz="2400" b="0" strike="noStrike" spc="-1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CSE-326</a:t>
            </a:r>
            <a:endParaRPr lang="en-US" sz="2000" b="0" strike="noStrike" spc="-1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Group: 4 (A2)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endParaRPr lang="en-US" sz="2000" b="0" strike="noStrike" spc="-1">
              <a:latin typeface="Arial"/>
            </a:endParaRPr>
          </a:p>
        </p:txBody>
      </p:sp>
      <p:sp>
        <p:nvSpPr>
          <p:cNvPr id="91" name="Freeform: Shape 29"/>
          <p:cNvSpPr/>
          <p:nvPr/>
        </p:nvSpPr>
        <p:spPr>
          <a:xfrm>
            <a:off x="7817040" y="1584360"/>
            <a:ext cx="4374720" cy="5273280"/>
          </a:xfrm>
          <a:custGeom>
            <a:avLst/>
            <a:gdLst/>
            <a:ahLst/>
            <a:cxnLst/>
            <a:rect l="l" t="t" r="r" b="b"/>
            <a:pathLst>
              <a:path w="4375105" h="5273507">
                <a:moveTo>
                  <a:pt x="2921508" y="0"/>
                </a:moveTo>
                <a:cubicBezTo>
                  <a:pt x="3425728" y="0"/>
                  <a:pt x="3900114" y="127735"/>
                  <a:pt x="4314072" y="352611"/>
                </a:cubicBezTo>
                <a:lnTo>
                  <a:pt x="4375105" y="389689"/>
                </a:lnTo>
                <a:lnTo>
                  <a:pt x="4375105" y="5273507"/>
                </a:lnTo>
                <a:lnTo>
                  <a:pt x="1193705" y="5273507"/>
                </a:lnTo>
                <a:lnTo>
                  <a:pt x="1063158" y="5175886"/>
                </a:lnTo>
                <a:cubicBezTo>
                  <a:pt x="413861" y="4640038"/>
                  <a:pt x="0" y="3829104"/>
                  <a:pt x="0" y="2921508"/>
                </a:cubicBezTo>
                <a:cubicBezTo>
                  <a:pt x="0" y="1308004"/>
                  <a:pt x="1308004" y="0"/>
                  <a:pt x="292150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2" name="TextBox 3"/>
          <p:cNvSpPr/>
          <p:nvPr/>
        </p:nvSpPr>
        <p:spPr>
          <a:xfrm>
            <a:off x="9689760" y="3321360"/>
            <a:ext cx="3474360" cy="2779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1"/>
              </a:spcAft>
              <a:buClr>
                <a:srgbClr val="000000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1705031</a:t>
            </a:r>
            <a:endParaRPr lang="en-US" sz="2000" b="0" strike="noStrike" spc="-1">
              <a:latin typeface="Arial"/>
            </a:endParaRPr>
          </a:p>
          <a:p>
            <a:pPr indent="-228600">
              <a:lnSpc>
                <a:spcPct val="90000"/>
              </a:lnSpc>
              <a:spcAft>
                <a:spcPts val="601"/>
              </a:spcAft>
              <a:buClr>
                <a:srgbClr val="000000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1705034</a:t>
            </a:r>
            <a:endParaRPr lang="en-US" sz="2000" b="0" strike="noStrike" spc="-1">
              <a:latin typeface="Arial"/>
            </a:endParaRPr>
          </a:p>
          <a:p>
            <a:pPr indent="-228600">
              <a:lnSpc>
                <a:spcPct val="90000"/>
              </a:lnSpc>
              <a:spcAft>
                <a:spcPts val="601"/>
              </a:spcAft>
              <a:buClr>
                <a:srgbClr val="2E75B6"/>
              </a:buClr>
              <a:buFont typeface="Arial"/>
              <a:buChar char="•"/>
            </a:pPr>
            <a:r>
              <a:rPr lang="en-US" sz="2000" b="1" strike="noStrike" spc="-1">
                <a:solidFill>
                  <a:srgbClr val="2E75B6"/>
                </a:solidFill>
                <a:latin typeface="Calibri"/>
              </a:rPr>
              <a:t>1705041</a:t>
            </a:r>
            <a:endParaRPr lang="en-US" sz="2000" b="0" strike="noStrike" spc="-1">
              <a:latin typeface="Arial"/>
            </a:endParaRPr>
          </a:p>
          <a:p>
            <a:pPr indent="-228600">
              <a:lnSpc>
                <a:spcPct val="90000"/>
              </a:lnSpc>
              <a:spcAft>
                <a:spcPts val="601"/>
              </a:spcAft>
              <a:buClr>
                <a:srgbClr val="000000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1705049</a:t>
            </a:r>
            <a:endParaRPr lang="en-US" sz="2000" b="0" strike="noStrike" spc="-1">
              <a:latin typeface="Arial"/>
            </a:endParaRPr>
          </a:p>
          <a:p>
            <a:pPr indent="-228600">
              <a:lnSpc>
                <a:spcPct val="90000"/>
              </a:lnSpc>
              <a:spcAft>
                <a:spcPts val="601"/>
              </a:spcAft>
              <a:buClr>
                <a:srgbClr val="000000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1705054</a:t>
            </a:r>
            <a:endParaRPr lang="en-US" sz="2000" b="0" strike="noStrike" spc="-1">
              <a:latin typeface="Arial"/>
            </a:endParaRPr>
          </a:p>
          <a:p>
            <a:pPr indent="-228600">
              <a:lnSpc>
                <a:spcPct val="90000"/>
              </a:lnSpc>
              <a:spcAft>
                <a:spcPts val="601"/>
              </a:spcAft>
              <a:buClr>
                <a:srgbClr val="2E75B6"/>
              </a:buClr>
              <a:buFont typeface="Arial"/>
              <a:buChar char="•"/>
            </a:pPr>
            <a:r>
              <a:rPr lang="en-US" sz="2000" b="1" strike="noStrike" spc="-1">
                <a:solidFill>
                  <a:srgbClr val="2E75B6"/>
                </a:solidFill>
                <a:latin typeface="Calibri"/>
              </a:rPr>
              <a:t>1705059</a:t>
            </a:r>
            <a:endParaRPr lang="en-US" sz="2000" b="0" strike="noStrike" spc="-1">
              <a:latin typeface="Arial"/>
            </a:endParaRPr>
          </a:p>
          <a:p>
            <a:pPr indent="-228600">
              <a:lnSpc>
                <a:spcPct val="90000"/>
              </a:lnSpc>
              <a:spcAft>
                <a:spcPts val="601"/>
              </a:spcAft>
              <a:buClr>
                <a:srgbClr val="000000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1505048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90000"/>
              </a:lnSpc>
              <a:spcAft>
                <a:spcPts val="601"/>
              </a:spcAft>
            </a:pPr>
            <a:endParaRPr lang="en-US" sz="20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Picture 102"/>
          <p:cNvPicPr/>
          <p:nvPr/>
        </p:nvPicPr>
        <p:blipFill>
          <a:blip r:embed="rId2"/>
          <a:stretch/>
        </p:blipFill>
        <p:spPr>
          <a:xfrm>
            <a:off x="348840" y="0"/>
            <a:ext cx="11309760" cy="685764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341D7-90C2-48BE-9D80-4A884BD45D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942" y="104775"/>
            <a:ext cx="11131858" cy="540396"/>
          </a:xfrm>
        </p:spPr>
        <p:txBody>
          <a:bodyPr>
            <a:normAutofit fontScale="90000"/>
          </a:bodyPr>
          <a:lstStyle/>
          <a:p>
            <a:r>
              <a:rPr lang="en-US" dirty="0"/>
              <a:t>The ER Diagram</a:t>
            </a:r>
          </a:p>
        </p:txBody>
      </p:sp>
      <p:pic>
        <p:nvPicPr>
          <p:cNvPr id="7" name="Content Placeholder 6" descr="Diagram, schematic&#10;&#10;Description automatically generated">
            <a:extLst>
              <a:ext uri="{FF2B5EF4-FFF2-40B4-BE49-F238E27FC236}">
                <a16:creationId xmlns:a16="http://schemas.microsoft.com/office/drawing/2014/main" id="{75615E38-4A76-4EA4-825E-EDABC0753B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5171"/>
            <a:ext cx="12125325" cy="6031854"/>
          </a:xfrm>
        </p:spPr>
      </p:pic>
    </p:spTree>
    <p:extLst>
      <p:ext uri="{BB962C8B-B14F-4D97-AF65-F5344CB8AC3E}">
        <p14:creationId xmlns:p14="http://schemas.microsoft.com/office/powerpoint/2010/main" val="32407058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2AF29-72E2-41CA-A492-26BB743D3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30225"/>
          </a:xfrm>
        </p:spPr>
        <p:txBody>
          <a:bodyPr>
            <a:normAutofit fontScale="90000"/>
          </a:bodyPr>
          <a:lstStyle/>
          <a:p>
            <a:r>
              <a:rPr lang="en-US" dirty="0"/>
              <a:t>Item Module</a:t>
            </a:r>
          </a:p>
        </p:txBody>
      </p:sp>
      <p:pic>
        <p:nvPicPr>
          <p:cNvPr id="6" name="Content Placeholder 5" descr="Diagram&#10;&#10;Description automatically generated">
            <a:extLst>
              <a:ext uri="{FF2B5EF4-FFF2-40B4-BE49-F238E27FC236}">
                <a16:creationId xmlns:a16="http://schemas.microsoft.com/office/drawing/2014/main" id="{DF98F43B-3EBC-4722-80DF-638D681E39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819150"/>
            <a:ext cx="11572875" cy="5857875"/>
          </a:xfrm>
        </p:spPr>
      </p:pic>
    </p:spTree>
    <p:extLst>
      <p:ext uri="{BB962C8B-B14F-4D97-AF65-F5344CB8AC3E}">
        <p14:creationId xmlns:p14="http://schemas.microsoft.com/office/powerpoint/2010/main" val="19223301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E7101-C838-485B-A75A-17E8A6BBBB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451" y="365125"/>
            <a:ext cx="11096349" cy="473075"/>
          </a:xfrm>
        </p:spPr>
        <p:txBody>
          <a:bodyPr>
            <a:normAutofit fontScale="90000"/>
          </a:bodyPr>
          <a:lstStyle/>
          <a:p>
            <a:r>
              <a:rPr lang="en-US" dirty="0"/>
              <a:t>Customer Module</a:t>
            </a:r>
          </a:p>
        </p:txBody>
      </p:sp>
      <p:pic>
        <p:nvPicPr>
          <p:cNvPr id="6" name="Content Placeholder 5" descr="Diagram&#10;&#10;Description automatically generated">
            <a:extLst>
              <a:ext uri="{FF2B5EF4-FFF2-40B4-BE49-F238E27FC236}">
                <a16:creationId xmlns:a16="http://schemas.microsoft.com/office/drawing/2014/main" id="{E0ABAAE9-B75B-49D4-8338-ADEF8860F3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451" y="838200"/>
            <a:ext cx="11705949" cy="5886449"/>
          </a:xfrm>
        </p:spPr>
      </p:pic>
    </p:spTree>
    <p:extLst>
      <p:ext uri="{BB962C8B-B14F-4D97-AF65-F5344CB8AC3E}">
        <p14:creationId xmlns:p14="http://schemas.microsoft.com/office/powerpoint/2010/main" val="33476099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CAC82-679B-4712-B265-943FF396D4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34975"/>
          </a:xfrm>
        </p:spPr>
        <p:txBody>
          <a:bodyPr>
            <a:normAutofit fontScale="90000"/>
          </a:bodyPr>
          <a:lstStyle/>
          <a:p>
            <a:r>
              <a:rPr lang="en-US" dirty="0"/>
              <a:t>Restaurant Module</a:t>
            </a:r>
          </a:p>
        </p:txBody>
      </p:sp>
      <p:pic>
        <p:nvPicPr>
          <p:cNvPr id="7" name="Content Placeholder 6" descr="Diagram, engineering drawing&#10;&#10;Description automatically generated">
            <a:extLst>
              <a:ext uri="{FF2B5EF4-FFF2-40B4-BE49-F238E27FC236}">
                <a16:creationId xmlns:a16="http://schemas.microsoft.com/office/drawing/2014/main" id="{CB62AFB6-03EA-4221-8549-23A0A8B12A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50" y="-1813034"/>
            <a:ext cx="11715749" cy="10373710"/>
          </a:xfrm>
        </p:spPr>
      </p:pic>
    </p:spTree>
    <p:extLst>
      <p:ext uri="{BB962C8B-B14F-4D97-AF65-F5344CB8AC3E}">
        <p14:creationId xmlns:p14="http://schemas.microsoft.com/office/powerpoint/2010/main" val="21986719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4DB98-2ECD-4231-8BC7-A338C84F2B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" y="365125"/>
            <a:ext cx="11220450" cy="606425"/>
          </a:xfrm>
        </p:spPr>
        <p:txBody>
          <a:bodyPr>
            <a:normAutofit fontScale="90000"/>
          </a:bodyPr>
          <a:lstStyle/>
          <a:p>
            <a:r>
              <a:rPr lang="en-US"/>
              <a:t>Cart Module</a:t>
            </a:r>
            <a:endParaRPr lang="en-US" dirty="0"/>
          </a:p>
        </p:txBody>
      </p:sp>
      <p:pic>
        <p:nvPicPr>
          <p:cNvPr id="7" name="Content Placeholder 6" descr="Diagram&#10;&#10;Description automatically generated">
            <a:extLst>
              <a:ext uri="{FF2B5EF4-FFF2-40B4-BE49-F238E27FC236}">
                <a16:creationId xmlns:a16="http://schemas.microsoft.com/office/drawing/2014/main" id="{A96DB7C0-4FEB-49D0-B028-B44D604535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50" y="971550"/>
            <a:ext cx="11610975" cy="5657850"/>
          </a:xfrm>
        </p:spPr>
      </p:pic>
    </p:spTree>
    <p:extLst>
      <p:ext uri="{BB962C8B-B14F-4D97-AF65-F5344CB8AC3E}">
        <p14:creationId xmlns:p14="http://schemas.microsoft.com/office/powerpoint/2010/main" val="8558649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4A71C-9AB8-49BE-B018-B00FF65381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26828"/>
          </a:xfrm>
        </p:spPr>
        <p:txBody>
          <a:bodyPr/>
          <a:lstStyle/>
          <a:p>
            <a:r>
              <a:rPr lang="en-US"/>
              <a:t>Promo Module</a:t>
            </a:r>
            <a:endParaRPr lang="en-US" dirty="0"/>
          </a:p>
        </p:txBody>
      </p:sp>
      <p:pic>
        <p:nvPicPr>
          <p:cNvPr id="6" name="Content Placeholder 5" descr="Diagram&#10;&#10;Description automatically generated">
            <a:extLst>
              <a:ext uri="{FF2B5EF4-FFF2-40B4-BE49-F238E27FC236}">
                <a16:creationId xmlns:a16="http://schemas.microsoft.com/office/drawing/2014/main" id="{BC2E4EF9-65B3-4C8F-882A-6554709B23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4925" y="1825625"/>
            <a:ext cx="8975417" cy="4351338"/>
          </a:xfrm>
        </p:spPr>
      </p:pic>
    </p:spTree>
    <p:extLst>
      <p:ext uri="{BB962C8B-B14F-4D97-AF65-F5344CB8AC3E}">
        <p14:creationId xmlns:p14="http://schemas.microsoft.com/office/powerpoint/2010/main" val="2295712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Content Placeholder 20" descr="Diagram, engineering drawing&#10;&#10;Description automatically generated">
            <a:extLst>
              <a:ext uri="{FF2B5EF4-FFF2-40B4-BE49-F238E27FC236}">
                <a16:creationId xmlns:a16="http://schemas.microsoft.com/office/drawing/2014/main" id="{0170B57C-B40C-4214-8E66-5B7819239A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350" y="133165"/>
            <a:ext cx="11700769" cy="6604985"/>
          </a:xfrm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4E22500B-11B2-47E0-B9F3-FD5C9A6CE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331" y="365126"/>
            <a:ext cx="11087470" cy="558800"/>
          </a:xfrm>
        </p:spPr>
        <p:txBody>
          <a:bodyPr>
            <a:normAutofit fontScale="90000"/>
          </a:bodyPr>
          <a:lstStyle/>
          <a:p>
            <a:r>
              <a:rPr lang="en-US" dirty="0"/>
              <a:t>Order Module</a:t>
            </a:r>
          </a:p>
        </p:txBody>
      </p:sp>
    </p:spTree>
    <p:extLst>
      <p:ext uri="{BB962C8B-B14F-4D97-AF65-F5344CB8AC3E}">
        <p14:creationId xmlns:p14="http://schemas.microsoft.com/office/powerpoint/2010/main" val="11330765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0B651-C874-4840-B9FF-6FE022C86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58825"/>
          </a:xfrm>
        </p:spPr>
        <p:txBody>
          <a:bodyPr/>
          <a:lstStyle/>
          <a:p>
            <a:r>
              <a:rPr lang="en-US"/>
              <a:t>Review Module</a:t>
            </a:r>
            <a:endParaRPr lang="en-US" dirty="0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9AC994F8-7625-43AF-8944-6A4E79387E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9712" y="1854200"/>
            <a:ext cx="9172575" cy="4351338"/>
          </a:xfrm>
        </p:spPr>
      </p:pic>
    </p:spTree>
    <p:extLst>
      <p:ext uri="{BB962C8B-B14F-4D97-AF65-F5344CB8AC3E}">
        <p14:creationId xmlns:p14="http://schemas.microsoft.com/office/powerpoint/2010/main" val="37527487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Picture 4" descr="A Huge Thank You&amp;quot; — Here&amp;#39;s What You Need to Know"/>
          <p:cNvPicPr/>
          <p:nvPr/>
        </p:nvPicPr>
        <p:blipFill>
          <a:blip r:embed="rId2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695160" y="327600"/>
            <a:ext cx="10515240" cy="878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600" b="1" strike="noStrike" cap="all" spc="-1">
                <a:latin typeface="Rockwell Condensed"/>
              </a:rPr>
              <a:t>User Interface</a:t>
            </a:r>
            <a:endParaRPr lang="en-US" sz="3600" b="0" strike="noStrike" spc="-1">
              <a:solidFill>
                <a:srgbClr val="000000"/>
              </a:solidFill>
              <a:latin typeface="Rockwell"/>
            </a:endParaRPr>
          </a:p>
        </p:txBody>
      </p:sp>
      <p:sp>
        <p:nvSpPr>
          <p:cNvPr id="94" name="TextBox 3"/>
          <p:cNvSpPr/>
          <p:nvPr/>
        </p:nvSpPr>
        <p:spPr>
          <a:xfrm>
            <a:off x="425880" y="1257480"/>
            <a:ext cx="6359400" cy="456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000000"/>
                </a:solidFill>
                <a:latin typeface="Rockwell"/>
              </a:rPr>
              <a:t>There are total 8 modules in our project </a:t>
            </a:r>
            <a:endParaRPr lang="en-US" sz="2400" b="0" strike="noStrike" spc="-1">
              <a:latin typeface="Arial"/>
            </a:endParaRPr>
          </a:p>
        </p:txBody>
      </p:sp>
      <p:sp>
        <p:nvSpPr>
          <p:cNvPr id="95" name="TextBox 4"/>
          <p:cNvSpPr/>
          <p:nvPr/>
        </p:nvSpPr>
        <p:spPr>
          <a:xfrm>
            <a:off x="570240" y="1893240"/>
            <a:ext cx="3665880" cy="25297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latin typeface="Rockwell"/>
              </a:rPr>
              <a:t>Customer module</a:t>
            </a:r>
            <a:endParaRPr lang="en-US" sz="2000" b="0" strike="noStrike" spc="-1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latin typeface="Rockwell"/>
              </a:rPr>
              <a:t>Menu/Cart module</a:t>
            </a:r>
            <a:endParaRPr lang="en-US" sz="2000" b="0" strike="noStrike" spc="-1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latin typeface="Rockwell"/>
              </a:rPr>
              <a:t>Order module</a:t>
            </a:r>
            <a:endParaRPr lang="en-US" sz="2000" b="0" strike="noStrike" spc="-1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latin typeface="Rockwell"/>
              </a:rPr>
              <a:t>Review module</a:t>
            </a:r>
            <a:endParaRPr lang="en-US" sz="2000" b="0" strike="noStrike" spc="-1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latin typeface="Rockwell"/>
              </a:rPr>
              <a:t>Coin module</a:t>
            </a:r>
            <a:endParaRPr lang="en-US" sz="2000" b="0" strike="noStrike" spc="-1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latin typeface="Rockwell"/>
              </a:rPr>
              <a:t>Restaurant module</a:t>
            </a:r>
            <a:endParaRPr lang="en-US" sz="2000" b="0" strike="noStrike" spc="-1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latin typeface="Rockwell"/>
              </a:rPr>
              <a:t>Promo module			</a:t>
            </a:r>
            <a:endParaRPr lang="en-US" sz="2000" b="0" strike="noStrike" spc="-1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latin typeface="Rockwell"/>
              </a:rPr>
              <a:t>Vat/Address module</a:t>
            </a:r>
            <a:endParaRPr lang="en-US" sz="20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Picture 95"/>
          <p:cNvPicPr/>
          <p:nvPr/>
        </p:nvPicPr>
        <p:blipFill>
          <a:blip r:embed="rId2"/>
          <a:stretch/>
        </p:blipFill>
        <p:spPr>
          <a:xfrm>
            <a:off x="654120" y="360"/>
            <a:ext cx="11004480" cy="685764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Picture 96"/>
          <p:cNvPicPr/>
          <p:nvPr/>
        </p:nvPicPr>
        <p:blipFill>
          <a:blip r:embed="rId2"/>
          <a:stretch/>
        </p:blipFill>
        <p:spPr>
          <a:xfrm>
            <a:off x="1143000" y="0"/>
            <a:ext cx="9935280" cy="685764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Picture 97"/>
          <p:cNvPicPr/>
          <p:nvPr/>
        </p:nvPicPr>
        <p:blipFill>
          <a:blip r:embed="rId2"/>
          <a:stretch/>
        </p:blipFill>
        <p:spPr>
          <a:xfrm>
            <a:off x="685800" y="0"/>
            <a:ext cx="11057400" cy="685764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Picture 98"/>
          <p:cNvPicPr/>
          <p:nvPr/>
        </p:nvPicPr>
        <p:blipFill>
          <a:blip r:embed="rId2"/>
          <a:stretch/>
        </p:blipFill>
        <p:spPr>
          <a:xfrm>
            <a:off x="360" y="0"/>
            <a:ext cx="12191760" cy="681300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Picture 99"/>
          <p:cNvPicPr/>
          <p:nvPr/>
        </p:nvPicPr>
        <p:blipFill>
          <a:blip r:embed="rId2"/>
          <a:stretch/>
        </p:blipFill>
        <p:spPr>
          <a:xfrm>
            <a:off x="836280" y="360"/>
            <a:ext cx="10136520" cy="685764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Picture 100"/>
          <p:cNvPicPr/>
          <p:nvPr/>
        </p:nvPicPr>
        <p:blipFill>
          <a:blip r:embed="rId2"/>
          <a:stretch/>
        </p:blipFill>
        <p:spPr>
          <a:xfrm>
            <a:off x="0" y="0"/>
            <a:ext cx="11922120" cy="640080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Picture 101"/>
          <p:cNvPicPr/>
          <p:nvPr/>
        </p:nvPicPr>
        <p:blipFill>
          <a:blip r:embed="rId2"/>
          <a:stretch/>
        </p:blipFill>
        <p:spPr>
          <a:xfrm>
            <a:off x="282600" y="0"/>
            <a:ext cx="11604600" cy="685764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TM03090434[[fn=Wood Type]]</Template>
  <TotalTime>637</TotalTime>
  <Words>70</Words>
  <Application>Microsoft Office PowerPoint</Application>
  <PresentationFormat>Widescreen</PresentationFormat>
  <Paragraphs>29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29" baseType="lpstr">
      <vt:lpstr>Arial</vt:lpstr>
      <vt:lpstr>Calibri</vt:lpstr>
      <vt:lpstr>Calibri Light</vt:lpstr>
      <vt:lpstr>Rockwell</vt:lpstr>
      <vt:lpstr>Rockwell Condensed</vt:lpstr>
      <vt:lpstr>Symbol</vt:lpstr>
      <vt:lpstr>Times New Roman</vt:lpstr>
      <vt:lpstr>Wingdings</vt:lpstr>
      <vt:lpstr>Office Theme</vt:lpstr>
      <vt:lpstr>Office Theme</vt:lpstr>
      <vt:lpstr>Hunger Express</vt:lpstr>
      <vt:lpstr>User Interface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ER Diagram</vt:lpstr>
      <vt:lpstr>Item Module</vt:lpstr>
      <vt:lpstr>Customer Module</vt:lpstr>
      <vt:lpstr>Restaurant Module</vt:lpstr>
      <vt:lpstr>Cart Module</vt:lpstr>
      <vt:lpstr>Promo Module</vt:lpstr>
      <vt:lpstr>Order Module</vt:lpstr>
      <vt:lpstr>Review Module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Hunger Express</dc:title>
  <dc:subject/>
  <dc:creator>Theksan Huen</dc:creator>
  <dc:description/>
  <cp:lastModifiedBy>MD.Mahedi</cp:lastModifiedBy>
  <cp:revision>49</cp:revision>
  <dcterms:created xsi:type="dcterms:W3CDTF">2021-12-18T16:08:55Z</dcterms:created>
  <dcterms:modified xsi:type="dcterms:W3CDTF">2022-02-16T18:17:11Z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Widescreen</vt:lpwstr>
  </property>
  <property fmtid="{D5CDD505-2E9C-101B-9397-08002B2CF9AE}" pid="3" name="Slides">
    <vt:i4>11</vt:i4>
  </property>
</Properties>
</file>